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93" r:id="rId5"/>
    <p:sldId id="295" r:id="rId6"/>
    <p:sldId id="296" r:id="rId7"/>
    <p:sldId id="299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294" r:id="rId16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Condensed" panose="020B0604020202020204" charset="0"/>
      <p:regular r:id="rId23"/>
      <p:bold r:id="rId24"/>
    </p:embeddedFont>
    <p:embeddedFont>
      <p:font typeface="Open Sans Condensed Light" panose="020B0604020202020204" charset="0"/>
      <p:regular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C79"/>
    <a:srgbClr val="FF0004"/>
    <a:srgbClr val="FFC10E"/>
    <a:srgbClr val="0099C0"/>
    <a:srgbClr val="43789F"/>
    <a:srgbClr val="FFFFFF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9E9D1-D8D4-4E5C-8426-D6499F22BCD8}" v="1" dt="2021-06-06T20:34:3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5816" autoAdjust="0"/>
  </p:normalViewPr>
  <p:slideViewPr>
    <p:cSldViewPr snapToGrid="0" snapToObjects="1">
      <p:cViewPr varScale="1">
        <p:scale>
          <a:sx n="59" d="100"/>
          <a:sy n="59" d="100"/>
        </p:scale>
        <p:origin x="15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F00CDC-1D6C-7B48-A220-A725B67A3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ED6DF5-8DD3-2341-AEC7-07D09BF549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2A11-F1A5-E748-8EE9-B962C45F343E}" type="datetimeFigureOut">
              <a:t>10/03/2025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E6EE8-059B-8C4C-899B-C4CAA9EA72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3F467-A40B-E346-867B-485C45886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59005-0E9F-0341-BAEB-8D3A4124C66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D052-5B37-A94B-8FF8-A759323DDEC2}" type="datetimeFigureOut">
              <a:t>10/03/2025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0267-42D8-F44A-8A36-0D6F655D7E7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DF066EA-BC45-8E49-95AB-71B0182B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6B7D0775-7D6D-D84E-B634-3CDF94F2E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022C128-0BC7-574A-8E22-6D66E50ED51F}"/>
              </a:ext>
            </a:extLst>
          </p:cNvPr>
          <p:cNvCxnSpPr>
            <a:cxnSpLocks/>
          </p:cNvCxnSpPr>
          <p:nvPr userDrawn="1"/>
        </p:nvCxnSpPr>
        <p:spPr>
          <a:xfrm>
            <a:off x="1222568" y="1758073"/>
            <a:ext cx="0" cy="2424928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15CB32-7461-EE43-9185-6E4EB9CB35C6}"/>
              </a:ext>
            </a:extLst>
          </p:cNvPr>
          <p:cNvCxnSpPr>
            <a:cxnSpLocks/>
          </p:cNvCxnSpPr>
          <p:nvPr userDrawn="1"/>
        </p:nvCxnSpPr>
        <p:spPr>
          <a:xfrm flipH="1">
            <a:off x="991022" y="4077752"/>
            <a:ext cx="7006189" cy="0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Magistrale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11" name="Rettangolo 10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7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5554FB-63EB-274A-9638-71AEDA324A49}"/>
              </a:ext>
            </a:extLst>
          </p:cNvPr>
          <p:cNvSpPr/>
          <p:nvPr userDrawn="1"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3FA650-A669-E840-9116-A5DF3AA2B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532982" y="333556"/>
            <a:ext cx="449002" cy="32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815A0-7658-7646-92F3-7B8C39E51351}"/>
              </a:ext>
            </a:extLst>
          </p:cNvPr>
          <p:cNvSpPr txBox="1"/>
          <p:nvPr userDrawn="1"/>
        </p:nvSpPr>
        <p:spPr>
          <a:xfrm>
            <a:off x="8560071" y="175330"/>
            <a:ext cx="449002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fld id="{D49B7507-D0D2-6741-A4B2-26B285187CD0}" type="slidenum">
              <a:rPr lang="it-IT" sz="1800" b="0" i="0" smtClean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pPr algn="ctr"/>
              <a:t>‹N›</a:t>
            </a:fld>
            <a:endParaRPr lang="it-IT" sz="1600" b="0" i="0" dirty="0">
              <a:solidFill>
                <a:schemeClr val="bg1"/>
              </a:solidFill>
              <a:latin typeface="Calibri Light" panose="020F0302020204030204" pitchFamily="34" charset="0"/>
              <a:ea typeface="Open Sans Condensed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014DC56-5737-8D41-BE91-5D4C5DF134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</p:spPr>
        <p:txBody>
          <a:bodyPr/>
          <a:lstStyle>
            <a:lvl1pPr marL="444500" indent="-438150">
              <a:buClr>
                <a:srgbClr val="335C79"/>
              </a:buClr>
              <a:buSzPct val="100000"/>
              <a:buFontTx/>
              <a:buBlip>
                <a:blip r:embed="rId3"/>
              </a:buBlip>
              <a:tabLst/>
              <a:defRPr lang="it-IT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  <a:lvl2pPr marL="444500" indent="-225425">
              <a:lnSpc>
                <a:spcPct val="100000"/>
              </a:lnSpc>
              <a:spcAft>
                <a:spcPts val="1200"/>
              </a:spcAft>
              <a:buFont typeface="Open Sans Condensed Light"/>
              <a:buChar char=" "/>
              <a:tabLst/>
              <a:defRPr lang="it-IT"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2pPr>
            <a:lvl3pPr marL="890588" indent="-400050">
              <a:buFont typeface="Open Sans Condensed Light"/>
              <a:buChar char="◦"/>
              <a:tabLst/>
              <a:defRPr lang="it-IT"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3pPr>
            <a:lvl4pPr marL="1246188" indent="-309563">
              <a:buFont typeface="Arial" panose="020B0604020202020204" pitchFamily="34" charset="0"/>
              <a:buChar char="•"/>
              <a:tabLst>
                <a:tab pos="974725" algn="l"/>
              </a:tabLst>
              <a:defRPr lang="it-IT"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4pPr>
            <a:lvl5pPr marL="1511300" indent="-279400">
              <a:buFont typeface="Open Sans Condensed Light"/>
              <a:buChar char="・"/>
              <a:tabLst/>
              <a:defRPr sz="16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modeificare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livello</a:t>
            </a:r>
            <a:endParaRPr lang="en-US" dirty="0"/>
          </a:p>
        </p:txBody>
      </p:sp>
      <p:sp>
        <p:nvSpPr>
          <p:cNvPr id="17" name="Titolo 15">
            <a:extLst>
              <a:ext uri="{FF2B5EF4-FFF2-40B4-BE49-F238E27FC236}">
                <a16:creationId xmlns:a16="http://schemas.microsoft.com/office/drawing/2014/main" id="{8E59A4D1-0E20-0044-B1F2-426D91BE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</p:spPr>
        <p:txBody>
          <a:bodyPr/>
          <a:lstStyle>
            <a:lvl1pPr>
              <a:defRPr lang="it-IT" sz="2800" b="1" i="0" kern="1200" cap="none" baseline="0">
                <a:solidFill>
                  <a:srgbClr val="094F6D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0021F1-840C-AB48-B5AE-735157C22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54" y="604267"/>
            <a:ext cx="8099425" cy="422275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dirty="0"/>
              <a:t>sottotitolo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CB1C34-0DC4-3245-8B02-7B90DB5CA938}"/>
              </a:ext>
            </a:extLst>
          </p:cNvPr>
          <p:cNvSpPr/>
          <p:nvPr userDrawn="1"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3D77951-075C-D548-988D-FC30BF7C64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</p:spPr>
        <p:txBody>
          <a:bodyPr/>
          <a:lstStyle>
            <a:lvl1pPr algn="r">
              <a:buNone/>
              <a:defRPr sz="10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Nome del </a:t>
            </a:r>
            <a:r>
              <a:rPr lang="en-US" dirty="0" err="1"/>
              <a:t>Laureando</a:t>
            </a:r>
            <a:endParaRPr lang="en-US" dirty="0"/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97FFF894-542D-F342-8415-024B3CDCF0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</p:spPr>
        <p:txBody>
          <a:bodyPr/>
          <a:lstStyle>
            <a:lvl1pPr algn="l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Titolo</a:t>
            </a:r>
            <a:r>
              <a:rPr lang="en-US" dirty="0"/>
              <a:t> della </a:t>
            </a:r>
            <a:r>
              <a:rPr lang="en-US" dirty="0" err="1"/>
              <a:t>Tesi</a:t>
            </a:r>
            <a:endParaRPr lang="en-US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325AC2-0E1B-794A-9F7A-82CB7A367383}"/>
              </a:ext>
            </a:extLst>
          </p:cNvPr>
          <p:cNvGrpSpPr/>
          <p:nvPr userDrawn="1"/>
        </p:nvGrpSpPr>
        <p:grpSpPr>
          <a:xfrm>
            <a:off x="6264220" y="6241556"/>
            <a:ext cx="280658" cy="595165"/>
            <a:chOff x="6264220" y="6241556"/>
            <a:chExt cx="280658" cy="595165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A2D7845-9495-6648-B053-951B127DED77}"/>
                </a:ext>
              </a:extLst>
            </p:cNvPr>
            <p:cNvSpPr/>
            <p:nvPr userDrawn="1"/>
          </p:nvSpPr>
          <p:spPr>
            <a:xfrm rot="16200000">
              <a:off x="6284439" y="6632556"/>
              <a:ext cx="190918" cy="190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9DAF529-3C8A-A641-B68B-13DA9FC3F820}"/>
                </a:ext>
              </a:extLst>
            </p:cNvPr>
            <p:cNvSpPr/>
            <p:nvPr userDrawn="1"/>
          </p:nvSpPr>
          <p:spPr>
            <a:xfrm rot="13500000">
              <a:off x="6106966" y="6398810"/>
              <a:ext cx="595165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 Condensed" panose="020B06060305040202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 b="0" i="0" u="none" strike="noStrike" baseline="0" dirty="0">
                <a:latin typeface="CMBX12"/>
              </a:rPr>
              <a:t>Utilizzo degli LLM per Generare </a:t>
            </a:r>
            <a:r>
              <a:rPr lang="it-IT" sz="1800" b="0" i="0" u="none" strike="noStrike" baseline="0" dirty="0" err="1">
                <a:latin typeface="CMBX12"/>
              </a:rPr>
              <a:t>Hugging</a:t>
            </a:r>
            <a:r>
              <a:rPr lang="it-IT" sz="1800" b="0" i="0" u="none" strike="noStrike" baseline="0" dirty="0">
                <a:latin typeface="CMBX12"/>
              </a:rPr>
              <a:t> Face Model Card </a:t>
            </a:r>
            <a:br>
              <a:rPr lang="it-IT" sz="1800" b="0" i="0" u="none" strike="noStrike" baseline="0" dirty="0">
                <a:latin typeface="CMBX12"/>
              </a:rPr>
            </a:br>
            <a:r>
              <a:rPr lang="it-IT" sz="1800" b="0" i="0" u="none" strike="noStrike" baseline="0" dirty="0">
                <a:latin typeface="CMBX12"/>
              </a:rPr>
              <a:t>da esempi di codice</a:t>
            </a:r>
            <a:endParaRPr lang="it-IT" dirty="0"/>
          </a:p>
        </p:txBody>
      </p:sp>
      <p:sp>
        <p:nvSpPr>
          <p:cNvPr id="21" name="Segnaposto testo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Laureando: Stefano Palombo</a:t>
            </a:r>
          </a:p>
          <a:p>
            <a:endParaRPr lang="it-IT" dirty="0"/>
          </a:p>
        </p:txBody>
      </p:sp>
      <p:sp>
        <p:nvSpPr>
          <p:cNvPr id="22" name="Segnaposto testo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Dr. Juri Di Rocco – Correlatore: Dr. Claudio Di Sipio</a:t>
            </a:r>
          </a:p>
        </p:txBody>
      </p:sp>
    </p:spTree>
    <p:extLst>
      <p:ext uri="{BB962C8B-B14F-4D97-AF65-F5344CB8AC3E}">
        <p14:creationId xmlns:p14="http://schemas.microsoft.com/office/powerpoint/2010/main" val="30281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07A4-E259-431B-DD7F-F2A78891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00978E8-645B-7084-3B33-8E98780D9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71B2FDC-3132-A1AB-B1C0-48D07AFE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13E1BBAC-4A66-C41D-319E-9C08B4F568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Metriche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B4FAD95-ECFB-BC11-3D71-AF73E769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EBF6FDE-84EC-9E90-FBA8-62AF419C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58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D6E6-0E0F-51FC-9C98-4DB281FA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0CD7711-B249-8A33-9FCD-18298611F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EAFCB3-53E2-9227-F941-BA4E2443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853829A-271E-FDDD-714F-07D171D4E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66015C4-B20A-02D4-32F2-D6F7C8475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FC7E93E-B6D5-C4E4-EE33-5C7D64BFA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11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Ottimizzazione selezione </a:t>
            </a:r>
            <a:r>
              <a:rPr lang="it-IT" dirty="0" err="1"/>
              <a:t>snippet</a:t>
            </a:r>
            <a:endParaRPr lang="it-IT" dirty="0"/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  <a:p>
            <a:pPr lvl="3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4"/>
          </p:nvPr>
        </p:nvSpPr>
        <p:spPr>
          <a:xfrm>
            <a:off x="130853" y="6631912"/>
            <a:ext cx="5677094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7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8EE2-3479-7F08-AC8F-AC319536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44E1C86-D308-7427-5DE2-A584ED3DF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DD9B601-4F73-F13F-47B6-200CD18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095026C-DC3F-6972-26F5-20950343D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Caso di studio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3400617-08A3-371F-E8D6-4D12A78CE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4EAB815-CBDE-DE09-9C57-868AD86E3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10" name="Immagine 9" descr="Immagine che contiene giallo, sorridente, emoticon, clipart&#10;&#10;Il contenuto generato dall'IA potrebbe non essere corretto.">
            <a:extLst>
              <a:ext uri="{FF2B5EF4-FFF2-40B4-BE49-F238E27FC236}">
                <a16:creationId xmlns:a16="http://schemas.microsoft.com/office/drawing/2014/main" id="{893320C5-CEE4-1075-C0AC-D572B6D7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9" y="4285474"/>
            <a:ext cx="2056546" cy="546704"/>
          </a:xfrm>
          <a:prstGeom prst="rect">
            <a:avLst/>
          </a:prstGeom>
        </p:spPr>
      </p:pic>
      <p:pic>
        <p:nvPicPr>
          <p:cNvPr id="11" name="Immagine 10" descr="Immagine che contiene testo, clipart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EEC4B73D-0CF7-319A-B931-7CA7CE673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63" y="3598331"/>
            <a:ext cx="3682664" cy="18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876D-6A24-DB74-6A48-25F8887D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A40A54A-BD35-1F7B-6786-CEFF92A26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60E705F-02B1-CEB8-40D5-0246B5FF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BE5CB28-E00C-0974-C03D-367101882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Motivazione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E96BE0C-B032-C7FB-C385-85ED54171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0BE7E38-6B00-27B7-0550-4457C37F87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36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6724-9A7E-69C2-312E-FFFAE753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5C5551-D411-EB70-DB7D-30ED0B0B0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5165675-0263-E5D5-190F-9F7627A3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23FFA6D-8889-2B11-B349-397045A24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1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765733F-91B7-5CBF-A75A-94046530F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8C014D7-7298-BE8B-A8CC-2D4BD6D12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8F78-3D3F-B970-F303-5ABAC2B4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D7950FB-B218-8C1E-99ED-1CE54DB2F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D2C07EC-5652-09D5-C2EB-715A4945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17D6861-63FB-F4A8-C5E4-875BDCF9F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2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F6F6F3EE-0AF1-4324-0A42-197EB511F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66F54A5-857F-1434-889D-0879DD396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6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5B50C-4504-990C-2ACB-960AA201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34A021-22A8-1F12-7B21-474CEE39E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Modelli popolari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marL="936625" lvl="3" indent="0">
              <a:buNone/>
            </a:pPr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r>
              <a:rPr lang="it-IT" dirty="0"/>
              <a:t>Lunghezza file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C2950C4-8A46-2152-3963-E9695D22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901E46E-188B-64B2-3FCF-121D8329D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Filtro modelli e file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76380C2-A404-F34F-A918-BA2779BE0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58CA377-969A-F537-9EB9-E810AF03A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7E7518-B02F-BA6C-A3D5-BDA95A91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98" y="1444812"/>
            <a:ext cx="3635298" cy="13183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5811D18-5147-1546-D79A-32A0CFFC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98" y="3565797"/>
            <a:ext cx="3077737" cy="20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8CC0-AA55-AB92-0809-CB4B4DF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764F0A2-1319-BB42-8B5E-AA3C5D1A1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811786C-232A-3DC1-B743-A36E2E18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AC1F504-BB82-8B16-EC31-095E70B51A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Selezione migliori </a:t>
            </a:r>
            <a:r>
              <a:rPr lang="it-IT" dirty="0" err="1"/>
              <a:t>snippet</a:t>
            </a:r>
            <a:r>
              <a:rPr lang="it-IT" dirty="0"/>
              <a:t> di codice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B64E39E-6E16-7FA1-5A6C-A4CFAA4FD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D85023-910F-569E-0764-E2678B831F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94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4BD-E2D3-8C6B-7581-1727A9EF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8BEE256-AC49-6637-F5C6-A4E64F1BA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5C67842-D8A5-6933-79F3-E5B2A978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91CC63D-972E-E193-E125-362704D35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Utilizzo dell’LLM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619E78-2322-5BC1-991E-C97C97C6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7819A2-B72D-F485-7FEF-3757F55DB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5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3ACC-8925-FD37-9111-A64FA585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479A9E4-7070-A89E-3BCF-6D1F76E18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FF47841-9CA8-6A42-40E4-FF8FE7C3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E2BBBC3-5553-7CA3-28C6-2DB610255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Ricerca model card ufficiali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1237ABD-CAD3-605C-0309-1860E1894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05A2C02-1A38-52CC-E704-511FD899E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21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 DISIM v2.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12 TEMPLATE LAUREE" id="{580F6C91-7CF7-D748-8AA8-15798B170132}" vid="{523CF79F-2F03-D143-83DB-02F7E66F903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5f7fc-760b-4ea4-9249-95fb92689a4a" xsi:nil="true"/>
    <lcf76f155ced4ddcb4097134ff3c332f xmlns="0c3559c0-c062-4af7-ac30-129a7d67ad6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E9D91EE75CD47B67E96437F666166" ma:contentTypeVersion="17" ma:contentTypeDescription="Creare un nuovo documento." ma:contentTypeScope="" ma:versionID="27fe5eaa8962615fb7af38ab68136cfd">
  <xsd:schema xmlns:xsd="http://www.w3.org/2001/XMLSchema" xmlns:xs="http://www.w3.org/2001/XMLSchema" xmlns:p="http://schemas.microsoft.com/office/2006/metadata/properties" xmlns:ns2="0c3559c0-c062-4af7-ac30-129a7d67ad68" xmlns:ns3="e595f7fc-760b-4ea4-9249-95fb92689a4a" targetNamespace="http://schemas.microsoft.com/office/2006/metadata/properties" ma:root="true" ma:fieldsID="cd16d42f19c5b5b5c1f34dde9c2fb142" ns2:_="" ns3:_="">
    <xsd:import namespace="0c3559c0-c062-4af7-ac30-129a7d67ad68"/>
    <xsd:import namespace="e595f7fc-760b-4ea4-9249-95fb92689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59c0-c062-4af7-ac30-129a7d67a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6fe4079d-2b73-4d93-b654-11479622b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5f7fc-760b-4ea4-9249-95fb92689a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da0e8f7-9704-4eba-ba9e-432279236845}" ma:internalName="TaxCatchAll" ma:showField="CatchAllData" ma:web="e595f7fc-760b-4ea4-9249-95fb92689a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E2687-F150-448C-95DD-B41C64E515F1}">
  <ds:schemaRefs>
    <ds:schemaRef ds:uri="http://schemas.microsoft.com/office/2006/metadata/properties"/>
    <ds:schemaRef ds:uri="http://schemas.microsoft.com/office/infopath/2007/PartnerControls"/>
    <ds:schemaRef ds:uri="e595f7fc-760b-4ea4-9249-95fb92689a4a"/>
    <ds:schemaRef ds:uri="0c3559c0-c062-4af7-ac30-129a7d67ad68"/>
  </ds:schemaRefs>
</ds:datastoreItem>
</file>

<file path=customXml/itemProps2.xml><?xml version="1.0" encoding="utf-8"?>
<ds:datastoreItem xmlns:ds="http://schemas.openxmlformats.org/officeDocument/2006/customXml" ds:itemID="{09EA235B-B96F-466E-B537-3A609DD2B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169FF-6B5F-467D-B8E8-A46290F8BB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559c0-c062-4af7-ac30-129a7d67ad68"/>
    <ds:schemaRef ds:uri="e595f7fc-760b-4ea4-9249-95fb92689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2020-12 TEMPLATE LAUREE (2)</Template>
  <TotalTime>0</TotalTime>
  <Words>310</Words>
  <Application>Microsoft Office PowerPoint</Application>
  <PresentationFormat>Presentazione su schermo (4:3)</PresentationFormat>
  <Paragraphs>105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Calibri Light</vt:lpstr>
      <vt:lpstr>Open Sans Condensed Light</vt:lpstr>
      <vt:lpstr>Arial</vt:lpstr>
      <vt:lpstr>Open Sans</vt:lpstr>
      <vt:lpstr>CMBX12</vt:lpstr>
      <vt:lpstr>Calibri</vt:lpstr>
      <vt:lpstr>Courier New</vt:lpstr>
      <vt:lpstr>Open Sans Condensed</vt:lpstr>
      <vt:lpstr>2020 DISIM v2.1</vt:lpstr>
      <vt:lpstr>Utilizzo degli LLM per Generare Hugging Face Model Card  da esempi di codice</vt:lpstr>
      <vt:lpstr>Introduzione</vt:lpstr>
      <vt:lpstr>Introduzione</vt:lpstr>
      <vt:lpstr>Background</vt:lpstr>
      <vt:lpstr>Background</vt:lpstr>
      <vt:lpstr>Approccio</vt:lpstr>
      <vt:lpstr>Approccio</vt:lpstr>
      <vt:lpstr>Approccio</vt:lpstr>
      <vt:lpstr>Validazione</vt:lpstr>
      <vt:lpstr>Validazione</vt:lpstr>
      <vt:lpstr>Risultati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2025-02-12T11:13:12Z</dcterms:created>
  <dcterms:modified xsi:type="dcterms:W3CDTF">2025-03-10T15:27:55Z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